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0" r:id="rId8"/>
    <p:sldId id="267" r:id="rId9"/>
    <p:sldId id="264" r:id="rId10"/>
    <p:sldId id="265" r:id="rId11"/>
    <p:sldId id="261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een Mohandes" userId="87ca0f0e-b500-4531-9db8-c6888d31abf9" providerId="ADAL" clId="{0B7F6188-36F3-43D7-8558-C336B471AF65}"/>
    <pc:docChg chg="undo custSel addSld modSld">
      <pc:chgData name="Shireen Mohandes" userId="87ca0f0e-b500-4531-9db8-c6888d31abf9" providerId="ADAL" clId="{0B7F6188-36F3-43D7-8558-C336B471AF65}" dt="2023-09-30T12:22:27.070" v="120" actId="20577"/>
      <pc:docMkLst>
        <pc:docMk/>
      </pc:docMkLst>
      <pc:sldChg chg="modSp mod">
        <pc:chgData name="Shireen Mohandes" userId="87ca0f0e-b500-4531-9db8-c6888d31abf9" providerId="ADAL" clId="{0B7F6188-36F3-43D7-8558-C336B471AF65}" dt="2023-09-30T11:57:09.411" v="14" actId="404"/>
        <pc:sldMkLst>
          <pc:docMk/>
          <pc:sldMk cId="1423104256" sldId="256"/>
        </pc:sldMkLst>
        <pc:spChg chg="mod">
          <ac:chgData name="Shireen Mohandes" userId="87ca0f0e-b500-4531-9db8-c6888d31abf9" providerId="ADAL" clId="{0B7F6188-36F3-43D7-8558-C336B471AF65}" dt="2023-09-30T11:57:09.411" v="14" actId="404"/>
          <ac:spMkLst>
            <pc:docMk/>
            <pc:sldMk cId="1423104256" sldId="256"/>
            <ac:spMk id="3" creationId="{222A9030-CE49-7602-2E79-8CEAA6D1491C}"/>
          </ac:spMkLst>
        </pc:spChg>
      </pc:sldChg>
      <pc:sldChg chg="modSp mod">
        <pc:chgData name="Shireen Mohandes" userId="87ca0f0e-b500-4531-9db8-c6888d31abf9" providerId="ADAL" clId="{0B7F6188-36F3-43D7-8558-C336B471AF65}" dt="2023-09-30T12:22:27.070" v="120" actId="20577"/>
        <pc:sldMkLst>
          <pc:docMk/>
          <pc:sldMk cId="1235447053" sldId="267"/>
        </pc:sldMkLst>
        <pc:spChg chg="mod">
          <ac:chgData name="Shireen Mohandes" userId="87ca0f0e-b500-4531-9db8-c6888d31abf9" providerId="ADAL" clId="{0B7F6188-36F3-43D7-8558-C336B471AF65}" dt="2023-09-30T12:22:27.070" v="120" actId="20577"/>
          <ac:spMkLst>
            <pc:docMk/>
            <pc:sldMk cId="1235447053" sldId="267"/>
            <ac:spMk id="2" creationId="{0974DED1-4605-7D54-1E0F-736B73D4BA27}"/>
          </ac:spMkLst>
        </pc:spChg>
        <pc:spChg chg="mod">
          <ac:chgData name="Shireen Mohandes" userId="87ca0f0e-b500-4531-9db8-c6888d31abf9" providerId="ADAL" clId="{0B7F6188-36F3-43D7-8558-C336B471AF65}" dt="2023-09-30T11:58:27.092" v="15" actId="20577"/>
          <ac:spMkLst>
            <pc:docMk/>
            <pc:sldMk cId="1235447053" sldId="267"/>
            <ac:spMk id="3" creationId="{00FBDC01-B40C-661A-4A1A-12BED5875027}"/>
          </ac:spMkLst>
        </pc:spChg>
        <pc:picChg chg="mod">
          <ac:chgData name="Shireen Mohandes" userId="87ca0f0e-b500-4531-9db8-c6888d31abf9" providerId="ADAL" clId="{0B7F6188-36F3-43D7-8558-C336B471AF65}" dt="2023-09-30T11:58:42.916" v="17" actId="14100"/>
          <ac:picMkLst>
            <pc:docMk/>
            <pc:sldMk cId="1235447053" sldId="267"/>
            <ac:picMk id="5" creationId="{2F8B0429-985E-EB9E-AB2A-BD87D2F6F661}"/>
          </ac:picMkLst>
        </pc:picChg>
      </pc:sldChg>
      <pc:sldChg chg="modSp">
        <pc:chgData name="Shireen Mohandes" userId="87ca0f0e-b500-4531-9db8-c6888d31abf9" providerId="ADAL" clId="{0B7F6188-36F3-43D7-8558-C336B471AF65}" dt="2023-09-30T12:22:03.387" v="117" actId="20577"/>
        <pc:sldMkLst>
          <pc:docMk/>
          <pc:sldMk cId="3524403667" sldId="268"/>
        </pc:sldMkLst>
        <pc:spChg chg="mod">
          <ac:chgData name="Shireen Mohandes" userId="87ca0f0e-b500-4531-9db8-c6888d31abf9" providerId="ADAL" clId="{0B7F6188-36F3-43D7-8558-C336B471AF65}" dt="2023-09-30T12:22:03.387" v="117" actId="20577"/>
          <ac:spMkLst>
            <pc:docMk/>
            <pc:sldMk cId="3524403667" sldId="268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2:21:55.135" v="116" actId="14100"/>
        <pc:sldMkLst>
          <pc:docMk/>
          <pc:sldMk cId="2330813273" sldId="269"/>
        </pc:sldMkLst>
        <pc:spChg chg="mod">
          <ac:chgData name="Shireen Mohandes" userId="87ca0f0e-b500-4531-9db8-c6888d31abf9" providerId="ADAL" clId="{0B7F6188-36F3-43D7-8558-C336B471AF65}" dt="2023-09-30T12:21:55.135" v="116" actId="14100"/>
          <ac:spMkLst>
            <pc:docMk/>
            <pc:sldMk cId="2330813273" sldId="269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2:21:25.090" v="112" actId="6549"/>
        <pc:sldMkLst>
          <pc:docMk/>
          <pc:sldMk cId="4024356881" sldId="270"/>
        </pc:sldMkLst>
        <pc:spChg chg="mod">
          <ac:chgData name="Shireen Mohandes" userId="87ca0f0e-b500-4531-9db8-c6888d31abf9" providerId="ADAL" clId="{0B7F6188-36F3-43D7-8558-C336B471AF65}" dt="2023-09-30T12:21:25.090" v="112" actId="6549"/>
          <ac:spMkLst>
            <pc:docMk/>
            <pc:sldMk cId="4024356881" sldId="270"/>
            <ac:spMk id="3" creationId="{00FBDC01-B40C-661A-4A1A-12BED5875027}"/>
          </ac:spMkLst>
        </pc:spChg>
      </pc:sldChg>
      <pc:sldChg chg="modSp mod">
        <pc:chgData name="Shireen Mohandes" userId="87ca0f0e-b500-4531-9db8-c6888d31abf9" providerId="ADAL" clId="{0B7F6188-36F3-43D7-8558-C336B471AF65}" dt="2023-09-30T11:53:02.335" v="0" actId="14100"/>
        <pc:sldMkLst>
          <pc:docMk/>
          <pc:sldMk cId="3746428192" sldId="272"/>
        </pc:sldMkLst>
        <pc:picChg chg="mod">
          <ac:chgData name="Shireen Mohandes" userId="87ca0f0e-b500-4531-9db8-c6888d31abf9" providerId="ADAL" clId="{0B7F6188-36F3-43D7-8558-C336B471AF65}" dt="2023-09-30T11:53:02.335" v="0" actId="14100"/>
          <ac:picMkLst>
            <pc:docMk/>
            <pc:sldMk cId="3746428192" sldId="272"/>
            <ac:picMk id="4" creationId="{02C16372-4F63-6253-9F29-08FCBDE74F5D}"/>
          </ac:picMkLst>
        </pc:picChg>
      </pc:sldChg>
      <pc:sldChg chg="addSp delSp modSp new mod setBg setClrOvrMap">
        <pc:chgData name="Shireen Mohandes" userId="87ca0f0e-b500-4531-9db8-c6888d31abf9" providerId="ADAL" clId="{0B7F6188-36F3-43D7-8558-C336B471AF65}" dt="2023-09-30T12:20:46.587" v="109"/>
        <pc:sldMkLst>
          <pc:docMk/>
          <pc:sldMk cId="3790538104" sldId="273"/>
        </pc:sldMkLst>
        <pc:spChg chg="mo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2" creationId="{BFC0560B-325F-9481-5062-4EF54A1A41BF}"/>
          </ac:spMkLst>
        </pc:spChg>
        <pc:spChg chg="mo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3" creationId="{DC57EDC7-6774-1D21-323E-038FF70A850F}"/>
          </ac:spMkLst>
        </pc:spChg>
        <pc:spChg chg="add mod">
          <ac:chgData name="Shireen Mohandes" userId="87ca0f0e-b500-4531-9db8-c6888d31abf9" providerId="ADAL" clId="{0B7F6188-36F3-43D7-8558-C336B471AF65}" dt="2023-09-30T12:20:11.754" v="108" actId="6549"/>
          <ac:spMkLst>
            <pc:docMk/>
            <pc:sldMk cId="3790538104" sldId="273"/>
            <ac:spMk id="4" creationId="{786D7B7D-307E-588C-60C7-3D4D716259D1}"/>
          </ac:spMkLst>
        </pc:spChg>
        <pc:spChg chg="add del">
          <ac:chgData name="Shireen Mohandes" userId="87ca0f0e-b500-4531-9db8-c6888d31abf9" providerId="ADAL" clId="{0B7F6188-36F3-43D7-8558-C336B471AF65}" dt="2023-09-30T12:18:33.565" v="93" actId="26606"/>
          <ac:spMkLst>
            <pc:docMk/>
            <pc:sldMk cId="3790538104" sldId="273"/>
            <ac:spMk id="9" creationId="{1E214AA7-F028-4A0D-8698-61AEC754D1BC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0" creationId="{53B021B3-DE93-4AB7-8A18-CF5F1CED88B8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2" creationId="{52D502E5-F6B4-4D58-B4AE-FC466FF15EE8}"/>
          </ac:spMkLst>
        </pc:spChg>
        <pc:spChg chg="add del">
          <ac:chgData name="Shireen Mohandes" userId="87ca0f0e-b500-4531-9db8-c6888d31abf9" providerId="ADAL" clId="{0B7F6188-36F3-43D7-8558-C336B471AF65}" dt="2023-09-30T12:18:54.597" v="95" actId="26606"/>
          <ac:spMkLst>
            <pc:docMk/>
            <pc:sldMk cId="3790538104" sldId="273"/>
            <ac:spMk id="13" creationId="{B36F400F-DF28-43BC-8D8E-4929793B392A}"/>
          </ac:spMkLst>
        </pc:spChg>
        <pc:spChg chg="add">
          <ac:chgData name="Shireen Mohandes" userId="87ca0f0e-b500-4531-9db8-c6888d31abf9" providerId="ADAL" clId="{0B7F6188-36F3-43D7-8558-C336B471AF65}" dt="2023-09-30T12:19:27.748" v="98" actId="26606"/>
          <ac:spMkLst>
            <pc:docMk/>
            <pc:sldMk cId="3790538104" sldId="273"/>
            <ac:spMk id="14" creationId="{9DECDBF4-02B6-4BB4-B65B-B8107AD6A9E8}"/>
          </ac:spMkLst>
        </pc:spChg>
        <pc:spChg chg="add del">
          <ac:chgData name="Shireen Mohandes" userId="87ca0f0e-b500-4531-9db8-c6888d31abf9" providerId="ADAL" clId="{0B7F6188-36F3-43D7-8558-C336B471AF65}" dt="2023-09-30T12:18:59.294" v="97" actId="26606"/>
          <ac:spMkLst>
            <pc:docMk/>
            <pc:sldMk cId="3790538104" sldId="273"/>
            <ac:spMk id="15" creationId="{1E214AA7-F028-4A0D-8698-61AEC754D1BC}"/>
          </ac:spMkLst>
        </pc:spChg>
        <pc:cxnChg chg="add del">
          <ac:chgData name="Shireen Mohandes" userId="87ca0f0e-b500-4531-9db8-c6888d31abf9" providerId="ADAL" clId="{0B7F6188-36F3-43D7-8558-C336B471AF65}" dt="2023-09-30T12:18:33.565" v="93" actId="26606"/>
          <ac:cxnSpMkLst>
            <pc:docMk/>
            <pc:sldMk cId="3790538104" sldId="273"/>
            <ac:cxnSpMk id="11" creationId="{D6206FDC-2777-4D7F-AF9C-73413DA664C9}"/>
          </ac:cxnSpMkLst>
        </pc:cxnChg>
        <pc:cxnChg chg="add del">
          <ac:chgData name="Shireen Mohandes" userId="87ca0f0e-b500-4531-9db8-c6888d31abf9" providerId="ADAL" clId="{0B7F6188-36F3-43D7-8558-C336B471AF65}" dt="2023-09-30T12:18:59.294" v="97" actId="26606"/>
          <ac:cxnSpMkLst>
            <pc:docMk/>
            <pc:sldMk cId="3790538104" sldId="273"/>
            <ac:cxnSpMk id="16" creationId="{D6206FDC-2777-4D7F-AF9C-73413DA664C9}"/>
          </ac:cxnSpMkLst>
        </pc:cxnChg>
      </pc:sldChg>
    </pc:docChg>
  </pc:docChgLst>
  <pc:docChgLst>
    <pc:chgData name="Shireen Mohandes" userId="87ca0f0e-b500-4531-9db8-c6888d31abf9" providerId="ADAL" clId="{FFECF931-C707-4D27-92EE-64253FFDB175}"/>
    <pc:docChg chg="modSld">
      <pc:chgData name="Shireen Mohandes" userId="87ca0f0e-b500-4531-9db8-c6888d31abf9" providerId="ADAL" clId="{FFECF931-C707-4D27-92EE-64253FFDB175}" dt="2023-10-01T14:31:04.371" v="6" actId="1076"/>
      <pc:docMkLst>
        <pc:docMk/>
      </pc:docMkLst>
      <pc:sldChg chg="modSp mod">
        <pc:chgData name="Shireen Mohandes" userId="87ca0f0e-b500-4531-9db8-c6888d31abf9" providerId="ADAL" clId="{FFECF931-C707-4D27-92EE-64253FFDB175}" dt="2023-10-01T14:31:04.371" v="6" actId="1076"/>
        <pc:sldMkLst>
          <pc:docMk/>
          <pc:sldMk cId="1423104256" sldId="256"/>
        </pc:sldMkLst>
        <pc:spChg chg="mod">
          <ac:chgData name="Shireen Mohandes" userId="87ca0f0e-b500-4531-9db8-c6888d31abf9" providerId="ADAL" clId="{FFECF931-C707-4D27-92EE-64253FFDB175}" dt="2023-10-01T14:31:04.371" v="6" actId="1076"/>
          <ac:spMkLst>
            <pc:docMk/>
            <pc:sldMk cId="1423104256" sldId="256"/>
            <ac:spMk id="3" creationId="{222A9030-CE49-7602-2E79-8CEAA6D149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7ADF-D297-48B7-13B5-83919495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5FDF4-0679-0A67-C6F9-F995BEC75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2F01-DB0C-4580-C12F-8AF690E0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B953-3AF3-8FC8-6F67-6BC490C4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71AA-7275-F727-81A2-7D7B93C9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28B-1E73-8EFF-40B1-7B967110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53222-33FF-756E-58A7-6582F739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F3DE-1931-D332-0BB3-BD39ABD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A1A3-C10E-040B-1A4A-417F9AFE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539A-3A62-F41B-70CF-F5AA9EF5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04658-E596-54E8-D309-9F2535C85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3C2FB-AEBD-8B7B-1129-D31F1AFA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9FFAC-A921-BFF7-B88B-70D0F163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F490-714B-EB89-642D-AB48216A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E5B05-0AF5-A29B-5D4C-61D44CA2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174E-4B4F-2959-2F1F-64BA5D09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D756-ED88-0A73-704E-C2202298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F2376-9694-9F3D-B52D-F654986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0DD9-7904-6353-E911-262E718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7329-34A2-BACE-92EC-24D10E10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E828-24C8-A9AD-27B3-33FCE4EB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ADE3-DB95-8F0E-3AA5-BCA44E2F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32F1-FDA8-15AE-1FBC-44BEE01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4E92-E48C-9FFB-3EFF-7B344C59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EE34-6418-ACA1-53C6-8179DF4D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8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ABF4-C679-4256-7B40-9F1853C4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FD4A-E1DC-5404-9CA0-5F2A143DA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97BDC-83BB-6DEF-4A6F-A72CF935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3823-71C0-873E-BFE7-DFBBF0D5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75B02-A89E-BDE0-F986-86678E0E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7296-A080-FF0D-52AA-E96DDB54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8EC4-5181-D690-2CE0-150AEE54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8B819-ED2C-89C4-5811-DF7283CE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D5660-4CE5-90D3-3561-9C960802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4488D-EC7B-CE14-F2F8-F5AA1A5C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46DD1-0595-1452-554C-566BE8725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8954A-A79B-968D-B55A-3E93F98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33266-6EAF-2C82-F8DD-AA7E734D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E9294-18FE-45B8-015E-0543E7ED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8BDC-A492-7234-43F7-DD17568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DD0C9-6DF0-6CEB-CF2E-5952193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C1030-A584-B9A2-F4F0-1D3189A2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AE458-7100-76F2-D12F-F99760C5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2352F-2389-90E9-FC19-DDB92B6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812C-A37E-8F31-13CF-39E8EEC5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9171-3FDE-5747-C29D-55FBBAAE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9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52CF-85B3-D854-7988-97F20B99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C7D-733E-81E7-4E6C-107D70F4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495-8EC0-3FED-E53E-3735A260F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1E12B-28C1-52DE-C49A-1B3C789E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08C65-09B5-788F-7849-F2FCA259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6FEA0-7ED4-E407-7604-457C63A4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FAF-D3CD-4D0F-B502-786D326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A7CA8-96D7-68F1-FC4A-A13EA750C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A235-C245-ABE8-E97A-C401B6AF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0237-635F-6EC3-0DCC-FEECA8EC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52AD-02E7-11FF-9B9D-006B7DB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1E0F-3EB1-8D73-16C9-76994AB2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2975D-DFB6-95FA-13F3-268D7B16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A258C-A909-472C-F9DC-FCE76456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D955-7C02-3078-F53F-68BC460E5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F3C-6E39-4CFD-AFB0-A94E964EB9FC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00E7-F0F8-862C-1C96-72C1D36C9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9089-E44D-32C9-1F91-E36EFABA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91DE-6215-42F7-8DF2-7ADE68AC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D8FC8-B77B-2974-8BB4-489B42B4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1" r="9089" b="103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2092-66F3-3447-DE0D-3295B2A4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4790"/>
            <a:ext cx="6365879" cy="212375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 err="1"/>
              <a:t>Undervisningsutfordringer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hvordan</a:t>
            </a:r>
            <a:r>
              <a:rPr lang="en-US" b="1" dirty="0"/>
              <a:t> </a:t>
            </a:r>
            <a:r>
              <a:rPr lang="en-US" b="1" dirty="0" err="1"/>
              <a:t>lykkes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A9030-CE49-7602-2E79-8CEAA6D14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439" y="4031870"/>
            <a:ext cx="5044712" cy="1415856"/>
          </a:xfrm>
        </p:spPr>
        <p:txBody>
          <a:bodyPr>
            <a:noAutofit/>
          </a:bodyPr>
          <a:lstStyle/>
          <a:p>
            <a:pPr algn="l"/>
            <a:r>
              <a:rPr lang="en-US" b="1" dirty="0" err="1"/>
              <a:t>Håndtere</a:t>
            </a:r>
            <a:r>
              <a:rPr lang="en-US" b="1" dirty="0"/>
              <a:t> </a:t>
            </a:r>
            <a:r>
              <a:rPr lang="en-US" b="1" dirty="0" err="1"/>
              <a:t>utfordrende</a:t>
            </a:r>
            <a:r>
              <a:rPr lang="en-US" b="1" dirty="0"/>
              <a:t> </a:t>
            </a:r>
            <a:r>
              <a:rPr lang="en-US" b="1" dirty="0" err="1"/>
              <a:t>elever</a:t>
            </a:r>
            <a:endParaRPr lang="en-US" b="1" dirty="0"/>
          </a:p>
          <a:p>
            <a:pPr algn="l"/>
            <a:r>
              <a:rPr lang="en-US" sz="4000" b="1" dirty="0"/>
              <a:t>Lyn Fry </a:t>
            </a:r>
            <a:br>
              <a:rPr lang="en-US" sz="4000" b="1" dirty="0"/>
            </a:br>
            <a:r>
              <a:rPr lang="en-US" sz="2000" b="1" dirty="0"/>
              <a:t>Oct 2023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0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6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err="1">
                <a:solidFill>
                  <a:schemeClr val="bg1"/>
                </a:solidFill>
              </a:rPr>
              <a:t>utstøtte</a:t>
            </a:r>
            <a:br>
              <a:rPr lang="en-US" sz="3800" b="1" dirty="0">
                <a:solidFill>
                  <a:schemeClr val="bg1"/>
                </a:solidFill>
              </a:rPr>
            </a:br>
            <a:endParaRPr lang="en-GB" sz="3800" b="1" dirty="0">
              <a:solidFill>
                <a:schemeClr val="bg1"/>
              </a:solidFill>
            </a:endParaRPr>
          </a:p>
        </p:txBody>
      </p:sp>
      <p:cxnSp>
        <p:nvCxnSpPr>
          <p:cNvPr id="91" name="Straight Connector 6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alle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tur å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spille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dem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Oppmuntre dem til å ta med en egen partner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 med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Connector 6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60" descr="White puzzle with one red piece">
            <a:extLst>
              <a:ext uri="{FF2B5EF4-FFF2-40B4-BE49-F238E27FC236}">
                <a16:creationId xmlns:a16="http://schemas.microsoft.com/office/drawing/2014/main" id="{15693AE7-243E-E0A0-BDFB-52C77B58E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3" r="2595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26259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FD327E05-A7EF-4E1C-8C2C-4B4409A1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2" y="0"/>
            <a:ext cx="6067238" cy="6858000"/>
          </a:xfrm>
          <a:custGeom>
            <a:avLst/>
            <a:gdLst>
              <a:gd name="connsiteX0" fmla="*/ 1619628 w 6067238"/>
              <a:gd name="connsiteY0" fmla="*/ 0 h 6858000"/>
              <a:gd name="connsiteX1" fmla="*/ 6067238 w 6067238"/>
              <a:gd name="connsiteY1" fmla="*/ 0 h 6858000"/>
              <a:gd name="connsiteX2" fmla="*/ 6067238 w 6067238"/>
              <a:gd name="connsiteY2" fmla="*/ 6858000 h 6858000"/>
              <a:gd name="connsiteX3" fmla="*/ 1619627 w 6067238"/>
              <a:gd name="connsiteY3" fmla="*/ 6858000 h 6858000"/>
              <a:gd name="connsiteX4" fmla="*/ 1615622 w 6067238"/>
              <a:gd name="connsiteY4" fmla="*/ 6854853 h 6858000"/>
              <a:gd name="connsiteX5" fmla="*/ 0 w 6067238"/>
              <a:gd name="connsiteY5" fmla="*/ 3429000 h 6858000"/>
              <a:gd name="connsiteX6" fmla="*/ 1615622 w 6067238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8" h="6858000">
                <a:moveTo>
                  <a:pt x="1619628" y="0"/>
                </a:moveTo>
                <a:lnTo>
                  <a:pt x="6067238" y="0"/>
                </a:lnTo>
                <a:lnTo>
                  <a:pt x="6067238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2DDB937-68D3-4159-B17C-BE48C5DB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95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31" y="1091821"/>
            <a:ext cx="3757229" cy="4674358"/>
          </a:xfrm>
        </p:spPr>
        <p:txBody>
          <a:bodyPr anchor="ctr">
            <a:normAutofit/>
          </a:bodyPr>
          <a:lstStyle/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Publikummeren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3CFD3CC-5F48-4351-92B2-B8D02F08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821" y="1091821"/>
            <a:ext cx="4179218" cy="4674357"/>
          </a:xfrm>
        </p:spPr>
        <p:txBody>
          <a:bodyPr anchor="ctr">
            <a:norm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andre om å leke med dem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dem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registrere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 med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klubber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arrangementer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 med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Lærdom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useriøs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803325"/>
            <a:ext cx="5816599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får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</a:t>
            </a:r>
            <a:br>
              <a:rPr lang="en-US" sz="3700" b="1" dirty="0"/>
            </a:br>
            <a:endParaRPr lang="en-GB" sz="3700" b="1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595" y="2279018"/>
            <a:ext cx="4903615" cy="3375920"/>
          </a:xfrm>
        </p:spPr>
        <p:txBody>
          <a:bodyPr anchor="t">
            <a:normAutofit/>
          </a:bodyPr>
          <a:lstStyle/>
          <a:p>
            <a:r>
              <a:rPr lang="nb-NO" sz="3200" dirty="0"/>
              <a:t>Tenk på eiendelene hennes til gruppen, hjelp dem forsiktig til å fokusere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5804730" cy="3522569"/>
          </a:xfrm>
        </p:spPr>
        <p:txBody>
          <a:bodyPr anchor="t">
            <a:normAutofit/>
          </a:bodyPr>
          <a:lstStyle/>
          <a:p>
            <a:pPr lvl="0"/>
            <a:r>
              <a:rPr lang="nb-NO" sz="3200" dirty="0"/>
              <a:t>Hele klassen klarer ikke å få det!!:</a:t>
            </a:r>
            <a:r>
              <a:rPr lang="en-GB" sz="3200" dirty="0"/>
              <a:t>  </a:t>
            </a:r>
          </a:p>
          <a:p>
            <a:pPr lvl="0"/>
            <a:r>
              <a:rPr lang="en-GB" sz="3200" dirty="0" err="1"/>
              <a:t>Klassesvikt</a:t>
            </a:r>
            <a:r>
              <a:rPr lang="en-GB" sz="3200" dirty="0"/>
              <a:t> = </a:t>
            </a:r>
            <a:r>
              <a:rPr lang="en-GB" sz="3200" dirty="0" err="1"/>
              <a:t>undervisningssvikt</a:t>
            </a:r>
            <a:endParaRPr lang="en-GB" sz="3200" dirty="0"/>
          </a:p>
          <a:p>
            <a:pPr lvl="0"/>
            <a:r>
              <a:rPr lang="en-GB" sz="3200" dirty="0" err="1"/>
              <a:t>Leksjonsmål</a:t>
            </a:r>
            <a:r>
              <a:rPr lang="en-GB" sz="3200" dirty="0"/>
              <a:t> </a:t>
            </a:r>
            <a:r>
              <a:rPr lang="en-GB" sz="3200" dirty="0" err="1"/>
              <a:t>koble</a:t>
            </a:r>
            <a:r>
              <a:rPr lang="en-GB" sz="3200" dirty="0"/>
              <a:t> </a:t>
            </a:r>
            <a:r>
              <a:rPr lang="en-GB" sz="3200" dirty="0" err="1"/>
              <a:t>fra</a:t>
            </a:r>
            <a:endParaRPr lang="en-GB" sz="3200" dirty="0"/>
          </a:p>
        </p:txBody>
      </p:sp>
      <p:pic>
        <p:nvPicPr>
          <p:cNvPr id="107" name="Graphic 106" descr="Light Bulb and Gear">
            <a:extLst>
              <a:ext uri="{FF2B5EF4-FFF2-40B4-BE49-F238E27FC236}">
                <a16:creationId xmlns:a16="http://schemas.microsoft.com/office/drawing/2014/main" id="{BCF86302-F679-7681-CCAE-0C90604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902" y="674935"/>
            <a:ext cx="5201023" cy="520102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E2CE42-F7BE-6E87-025E-3C84C85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b="1" dirty="0" err="1"/>
              <a:t>Pedagogisk</a:t>
            </a:r>
            <a:r>
              <a:rPr lang="en-US" sz="6000" b="1" dirty="0"/>
              <a:t> </a:t>
            </a:r>
            <a:r>
              <a:rPr lang="en-US" sz="6000" b="1" dirty="0" err="1"/>
              <a:t>tilnærming</a:t>
            </a:r>
            <a:br>
              <a:rPr lang="en-US" sz="6000" dirty="0"/>
            </a:br>
            <a:endParaRPr lang="en-GB" sz="60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3600" dirty="0" err="1"/>
              <a:t>Feilfri</a:t>
            </a:r>
            <a:r>
              <a:rPr lang="en-US" sz="3600" dirty="0"/>
              <a:t> </a:t>
            </a:r>
            <a:r>
              <a:rPr lang="en-US" sz="3600" dirty="0" err="1"/>
              <a:t>læring</a:t>
            </a:r>
            <a:endParaRPr lang="en-US" sz="3600" dirty="0"/>
          </a:p>
          <a:p>
            <a:r>
              <a:rPr lang="en-US" sz="3600" dirty="0" err="1"/>
              <a:t>Straff</a:t>
            </a:r>
            <a:endParaRPr lang="en-US" sz="3600" dirty="0"/>
          </a:p>
          <a:p>
            <a:r>
              <a:rPr lang="en-US" sz="3600" dirty="0" err="1"/>
              <a:t>Spesielle</a:t>
            </a:r>
            <a:r>
              <a:rPr lang="en-US" sz="3600" dirty="0"/>
              <a:t> </a:t>
            </a:r>
            <a:r>
              <a:rPr lang="en-US" sz="3600" dirty="0" err="1"/>
              <a:t>leksjoner</a:t>
            </a:r>
            <a:endParaRPr lang="en-US" sz="3600" dirty="0"/>
          </a:p>
          <a:p>
            <a:r>
              <a:rPr lang="nb-NO" sz="3600" dirty="0"/>
              <a:t>Diskuter med en annen lærer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Paper airplane with lined trails wallpaper">
            <a:extLst>
              <a:ext uri="{FF2B5EF4-FFF2-40B4-BE49-F238E27FC236}">
                <a16:creationId xmlns:a16="http://schemas.microsoft.com/office/drawing/2014/main" id="{02C16372-4F63-6253-9F29-08FCBDE7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62" y="3002816"/>
            <a:ext cx="4507742" cy="27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0560B-325F-9481-5062-4EF54A1A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Noen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generelle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regler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EDC7-6774-1D21-323E-038FF70A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1" y="1929443"/>
            <a:ext cx="5104444" cy="4354347"/>
          </a:xfrm>
        </p:spPr>
        <p:txBody>
          <a:bodyPr>
            <a:normAutofit/>
          </a:bodyPr>
          <a:lstStyle/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nb-NO" sz="1800" dirty="0"/>
              <a:t>Ta imot elever ved navn og med et smil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nb-NO" sz="1800" dirty="0"/>
              <a:t>Oppfordre dem til å ta med hendene for å diskutere</a:t>
            </a: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nb-NO" sz="1800" dirty="0"/>
              <a:t>Regler for å dekke grunnleggende brofeil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dirty="0"/>
              <a:t>Hold den </a:t>
            </a:r>
            <a:r>
              <a:rPr lang="en-GB" sz="1800" dirty="0" err="1"/>
              <a:t>første</a:t>
            </a:r>
            <a:r>
              <a:rPr lang="en-GB" sz="1800" dirty="0"/>
              <a:t> </a:t>
            </a:r>
            <a:r>
              <a:rPr lang="en-GB" sz="1800" dirty="0" err="1"/>
              <a:t>forklaringen</a:t>
            </a:r>
            <a:r>
              <a:rPr lang="en-GB" sz="1800" dirty="0"/>
              <a:t> </a:t>
            </a:r>
            <a:r>
              <a:rPr lang="en-GB" sz="1800" dirty="0" err="1"/>
              <a:t>kort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nb-NO" sz="1800" dirty="0"/>
              <a:t>Prøv å få folk til å føle seg bra hele tiden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nb-NO" sz="1800" dirty="0"/>
              <a:t>Se opp for de som er nervøse eller mangler selvtillit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dirty="0" err="1"/>
              <a:t>Gjenta</a:t>
            </a:r>
            <a:r>
              <a:rPr lang="en-GB" sz="1800" dirty="0"/>
              <a:t> </a:t>
            </a:r>
            <a:r>
              <a:rPr lang="en-GB" sz="1800" dirty="0" err="1"/>
              <a:t>leksjoner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er </a:t>
            </a:r>
            <a:r>
              <a:rPr lang="en-GB" sz="1800" dirty="0" err="1"/>
              <a:t>spesielt</a:t>
            </a:r>
            <a:r>
              <a:rPr lang="en-GB" sz="1800" dirty="0"/>
              <a:t> </a:t>
            </a:r>
            <a:r>
              <a:rPr lang="en-GB" sz="1800" dirty="0" err="1"/>
              <a:t>vanskelige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dirty="0"/>
              <a:t>Ha </a:t>
            </a:r>
            <a:r>
              <a:rPr lang="en-GB" sz="1800" dirty="0" err="1"/>
              <a:t>alltid</a:t>
            </a:r>
            <a:r>
              <a:rPr lang="en-GB" sz="1800" dirty="0"/>
              <a:t> et </a:t>
            </a:r>
            <a:r>
              <a:rPr lang="en-GB" sz="1800" dirty="0" err="1"/>
              <a:t>støtteark</a:t>
            </a: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6D7B7D-307E-588C-60C7-3D4D716259D1}"/>
              </a:ext>
            </a:extLst>
          </p:cNvPr>
          <p:cNvSpPr txBox="1">
            <a:spLocks/>
          </p:cNvSpPr>
          <p:nvPr/>
        </p:nvSpPr>
        <p:spPr>
          <a:xfrm>
            <a:off x="6324758" y="1926266"/>
            <a:ext cx="4911570" cy="4354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nb-NO" sz="1800" dirty="0"/>
              <a:t>Gi forklaringer individuelt om nødvendig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dirty="0"/>
              <a:t>Be </a:t>
            </a:r>
            <a:r>
              <a:rPr lang="en-GB" sz="1800" dirty="0" err="1"/>
              <a:t>elevene</a:t>
            </a:r>
            <a:r>
              <a:rPr lang="en-GB" sz="1800" dirty="0"/>
              <a:t> om </a:t>
            </a:r>
            <a:r>
              <a:rPr lang="en-GB" sz="1800" dirty="0" err="1"/>
              <a:t>forslag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</a:t>
            </a:r>
            <a:r>
              <a:rPr lang="en-GB" sz="1800" dirty="0" err="1"/>
              <a:t>hva</a:t>
            </a:r>
            <a:r>
              <a:rPr lang="en-GB" sz="1800" dirty="0"/>
              <a:t> de </a:t>
            </a:r>
            <a:r>
              <a:rPr lang="en-GB" sz="1800" dirty="0" err="1"/>
              <a:t>ønsker</a:t>
            </a:r>
            <a:r>
              <a:rPr lang="en-GB" sz="1800" dirty="0"/>
              <a:t> </a:t>
            </a:r>
            <a:r>
              <a:rPr lang="en-GB" sz="1800" dirty="0" err="1"/>
              <a:t>undervist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nb-NO" sz="1800" dirty="0"/>
              <a:t>Flytt dem inn i klubbbridge ved å organisere turneringer, spille med dem</a:t>
            </a: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dirty="0"/>
              <a:t>Ha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oppslagstavle</a:t>
            </a:r>
            <a:r>
              <a:rPr lang="en-GB" sz="1800" dirty="0"/>
              <a:t> </a:t>
            </a:r>
            <a:r>
              <a:rPr lang="en-GB" sz="1800" dirty="0" err="1"/>
              <a:t>oppdatert</a:t>
            </a:r>
            <a:r>
              <a:rPr lang="en-GB" sz="1800" dirty="0"/>
              <a:t> med </a:t>
            </a:r>
            <a:r>
              <a:rPr lang="en-GB" sz="1800" dirty="0" err="1"/>
              <a:t>informasjon</a:t>
            </a:r>
            <a:r>
              <a:rPr lang="en-GB" sz="1800" dirty="0"/>
              <a:t>, </a:t>
            </a:r>
            <a:r>
              <a:rPr lang="en-GB" sz="1800" dirty="0" err="1"/>
              <a:t>vitser</a:t>
            </a:r>
            <a:r>
              <a:rPr lang="en-GB" sz="1800" dirty="0"/>
              <a:t>, hint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historier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indent="-514350">
              <a:lnSpc>
                <a:spcPct val="115000"/>
              </a:lnSpc>
              <a:buFont typeface="+mj-lt"/>
              <a:buAutoNum type="arabicPeriod" startAt="9"/>
            </a:pPr>
            <a:r>
              <a:rPr lang="en-GB" sz="1800" dirty="0" err="1"/>
              <a:t>Slapp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etter</a:t>
            </a:r>
            <a:r>
              <a:rPr lang="en-GB" sz="1800" dirty="0"/>
              <a:t> </a:t>
            </a:r>
            <a:r>
              <a:rPr lang="en-GB" sz="1800" dirty="0" err="1"/>
              <a:t>leksjonen</a:t>
            </a:r>
            <a:r>
              <a:rPr lang="en-GB" sz="1800" dirty="0"/>
              <a:t>.</a:t>
            </a:r>
            <a:endParaRPr lang="en-GB" sz="18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053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Many question marks on black background">
            <a:extLst>
              <a:ext uri="{FF2B5EF4-FFF2-40B4-BE49-F238E27FC236}">
                <a16:creationId xmlns:a16="http://schemas.microsoft.com/office/drawing/2014/main" id="{252DB4A6-123E-75B8-27EA-C8A2DA0E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2" r="2" b="2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078AF-54FA-EBBA-6B21-60FEE12A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Spørsmål</a:t>
            </a:r>
            <a:r>
              <a:rPr lang="en-US" sz="5400" dirty="0"/>
              <a:t> </a:t>
            </a:r>
            <a:r>
              <a:rPr lang="en-US" sz="5400" dirty="0" err="1"/>
              <a:t>og</a:t>
            </a:r>
            <a:r>
              <a:rPr lang="en-US" sz="5400" dirty="0"/>
              <a:t> </a:t>
            </a:r>
            <a:r>
              <a:rPr lang="en-US" sz="5400" dirty="0" err="1"/>
              <a:t>svar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421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69CD28-1815-F37F-F370-F6C3114E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5" y="1250420"/>
            <a:ext cx="5237017" cy="3924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1"/>
            </a:solidFill>
          </a:ln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53F9A6-FA94-E11C-3C5C-1D1016CD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7" y="985966"/>
            <a:ext cx="3435540" cy="4579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57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3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B944-9430-81EC-93A2-78CF03A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 err="1"/>
              <a:t>Oversikt</a:t>
            </a:r>
            <a:endParaRPr lang="en-GB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8C465AF-D801-6656-B2CD-97D03A4D8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3" r="2029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9A26-04EA-E7C6-D0D2-C41BEA02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en-US" sz="3200" dirty="0" err="1"/>
              <a:t>Karakterene</a:t>
            </a:r>
            <a:endParaRPr lang="en-US" sz="3200" dirty="0"/>
          </a:p>
          <a:p>
            <a:r>
              <a:rPr lang="en-US" sz="3200" dirty="0" err="1"/>
              <a:t>Verktøysettet</a:t>
            </a:r>
            <a:r>
              <a:rPr lang="en-US" sz="3200" dirty="0"/>
              <a:t> </a:t>
            </a:r>
            <a:r>
              <a:rPr lang="en-US" sz="3200" dirty="0" err="1"/>
              <a:t>ditt</a:t>
            </a:r>
            <a:endParaRPr lang="en-US" sz="3200" dirty="0"/>
          </a:p>
          <a:p>
            <a:r>
              <a:rPr lang="en-US" sz="3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3283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Etternøler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ck">
            <a:extLst>
              <a:ext uri="{FF2B5EF4-FFF2-40B4-BE49-F238E27FC236}">
                <a16:creationId xmlns:a16="http://schemas.microsoft.com/office/drawing/2014/main" id="{D50C18E7-F13B-7FDA-D425-AE558A5B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alltid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akkurat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tide</a:t>
            </a:r>
            <a:endParaRPr lang="en-GB" sz="32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Snakk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etterpå</a:t>
            </a:r>
            <a:endParaRPr lang="en-GB" sz="3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tidlig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å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chatte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svare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</a:t>
            </a:r>
            <a:endParaRPr lang="en-GB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455920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Den </a:t>
            </a:r>
            <a:r>
              <a:rPr lang="en-US" sz="5400" b="1" dirty="0" err="1"/>
              <a:t>krympende</a:t>
            </a:r>
            <a:r>
              <a:rPr lang="en-US" sz="5400" b="1" dirty="0"/>
              <a:t> </a:t>
            </a:r>
            <a:r>
              <a:rPr lang="en-US" sz="5400" b="1" dirty="0" err="1"/>
              <a:t>fiolette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883268" cy="3320668"/>
          </a:xfrm>
        </p:spPr>
        <p:txBody>
          <a:bodyPr>
            <a:normAutofit/>
          </a:bodyPr>
          <a:lstStyle/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Bygg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tillit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Kritiser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aldri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offentlig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Sandwich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tilnærming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Brosjyrer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forhånd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Engasjer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mall blue flowers">
            <a:extLst>
              <a:ext uri="{FF2B5EF4-FFF2-40B4-BE49-F238E27FC236}">
                <a16:creationId xmlns:a16="http://schemas.microsoft.com/office/drawing/2014/main" id="{2F8B0429-985E-EB9E-AB2A-BD87D2F6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20448" b="-1"/>
          <a:stretch/>
        </p:blipFill>
        <p:spPr>
          <a:xfrm>
            <a:off x="5827059" y="10"/>
            <a:ext cx="636341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54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023" y="1370540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Mobberen</a:t>
            </a:r>
            <a:endParaRPr lang="en-GB" b="1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Face with thick eyebrows">
            <a:extLst>
              <a:ext uri="{FF2B5EF4-FFF2-40B4-BE49-F238E27FC236}">
                <a16:creationId xmlns:a16="http://schemas.microsoft.com/office/drawing/2014/main" id="{0523310C-F921-F007-8E16-960B024A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41" y="871537"/>
            <a:ext cx="4105275" cy="36491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395" y="2871982"/>
            <a:ext cx="5275985" cy="3181684"/>
          </a:xfrm>
        </p:spPr>
        <p:txBody>
          <a:bodyPr anchor="t">
            <a:normAutofit/>
          </a:bodyPr>
          <a:lstStyle/>
          <a:p>
            <a:r>
              <a:rPr lang="nb-NO" sz="3200" dirty="0"/>
              <a:t>Bortsett fra dem han måtte forfølge</a:t>
            </a:r>
            <a:endParaRPr lang="en-GB" sz="3200" dirty="0"/>
          </a:p>
          <a:p>
            <a:r>
              <a:rPr lang="en-GB" sz="3200" dirty="0"/>
              <a:t>Prat </a:t>
            </a:r>
            <a:r>
              <a:rPr lang="en-GB" sz="3200" dirty="0" err="1"/>
              <a:t>etterpå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200" dirty="0"/>
              <a:t>Diskuter lover om kontraktsbro (lov 74)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Vet alt</a:t>
            </a:r>
            <a:endParaRPr lang="en-GB" b="1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Empty speech bubbles">
            <a:extLst>
              <a:ext uri="{FF2B5EF4-FFF2-40B4-BE49-F238E27FC236}">
                <a16:creationId xmlns:a16="http://schemas.microsoft.com/office/drawing/2014/main" id="{F11BE12D-C6CD-7E19-39E5-AC0C6FEE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9" r="13638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851" y="2279018"/>
            <a:ext cx="5938575" cy="3375920"/>
          </a:xfrm>
        </p:spPr>
        <p:txBody>
          <a:bodyPr anchor="t">
            <a:normAutofit/>
          </a:bodyPr>
          <a:lstStyle/>
          <a:p>
            <a:r>
              <a:rPr lang="nb-NO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Sete vekk fra krympende fioler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Lag </a:t>
            </a:r>
            <a:r>
              <a:rPr lang="en-GB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en</a:t>
            </a:r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vits</a:t>
            </a:r>
          </a:p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Prat </a:t>
            </a:r>
            <a:r>
              <a:rPr lang="en-GB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etterpå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Utfordreren</a:t>
            </a:r>
            <a:endParaRPr lang="en-GB" sz="4000" b="1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912937"/>
            <a:ext cx="4987144" cy="3093546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Tilby muligheter til å diskutere privat, for eksempel før leksjonen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Men den </a:t>
            </a:r>
            <a:r>
              <a:rPr lang="en-GB" sz="3200" dirty="0" err="1">
                <a:solidFill>
                  <a:schemeClr val="bg1"/>
                </a:solidFill>
              </a:rPr>
              <a:t>andre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læreren</a:t>
            </a:r>
            <a:r>
              <a:rPr lang="en-GB" sz="3200" dirty="0">
                <a:solidFill>
                  <a:schemeClr val="bg1"/>
                </a:solidFill>
              </a:rPr>
              <a:t> min </a:t>
            </a:r>
            <a:r>
              <a:rPr lang="en-GB" sz="3200" dirty="0" err="1">
                <a:solidFill>
                  <a:schemeClr val="bg1"/>
                </a:solidFill>
              </a:rPr>
              <a:t>sier</a:t>
            </a:r>
            <a:endParaRPr lang="en-GB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DED1-4605-7D54-1E0F-736B73D4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Spørreren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DC01-B40C-661A-4A1A-12BED587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3200" dirty="0"/>
              <a:t>Skjema som skal fylles ut; </a:t>
            </a:r>
            <a:br>
              <a:rPr lang="nb-NO" sz="3200" dirty="0"/>
            </a:br>
            <a:r>
              <a:rPr lang="nb-NO" sz="3200" dirty="0"/>
              <a:t>bilde av hånden</a:t>
            </a:r>
            <a:endParaRPr lang="en-GB" sz="3200" dirty="0"/>
          </a:p>
          <a:p>
            <a:r>
              <a:rPr lang="en-GB" sz="3200" dirty="0" err="1"/>
              <a:t>Diskuter</a:t>
            </a:r>
            <a:r>
              <a:rPr lang="en-GB" sz="3200" dirty="0"/>
              <a:t> </a:t>
            </a:r>
            <a:r>
              <a:rPr lang="en-GB" sz="3200" dirty="0" err="1"/>
              <a:t>interessante</a:t>
            </a:r>
            <a:r>
              <a:rPr lang="en-GB" sz="3200" dirty="0"/>
              <a:t> </a:t>
            </a:r>
            <a:r>
              <a:rPr lang="en-GB" sz="3200" dirty="0" err="1"/>
              <a:t>problemstillinger</a:t>
            </a:r>
            <a:r>
              <a:rPr lang="en-GB" sz="3200" dirty="0"/>
              <a:t> med </a:t>
            </a:r>
            <a:r>
              <a:rPr lang="en-GB" sz="3200" dirty="0" err="1"/>
              <a:t>klassen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Freeform: Shape 5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56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Graphic 51" descr="Questions">
            <a:extLst>
              <a:ext uri="{FF2B5EF4-FFF2-40B4-BE49-F238E27FC236}">
                <a16:creationId xmlns:a16="http://schemas.microsoft.com/office/drawing/2014/main" id="{E077A61B-4FF5-435E-89B1-6FFC2248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80c7d-b590-429f-b7d5-9561567561cd">
      <Terms xmlns="http://schemas.microsoft.com/office/infopath/2007/PartnerControls"/>
    </lcf76f155ced4ddcb4097134ff3c332f>
    <TaxCatchAll xmlns="12a623ee-d36c-400a-8778-238de7e46c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46628-B6EA-4A1A-909F-DC056E6FF12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b56fae3-a637-41ff-9a15-f8859730ea1f"/>
    <ds:schemaRef ds:uri="e9ac4cd7-3eeb-4650-83e8-5935ca4dc534"/>
    <ds:schemaRef ds:uri="e3780c7d-b590-429f-b7d5-9561567561cd"/>
    <ds:schemaRef ds:uri="12a623ee-d36c-400a-8778-238de7e46c5b"/>
  </ds:schemaRefs>
</ds:datastoreItem>
</file>

<file path=customXml/itemProps2.xml><?xml version="1.0" encoding="utf-8"?>
<ds:datastoreItem xmlns:ds="http://schemas.openxmlformats.org/officeDocument/2006/customXml" ds:itemID="{5B0E2B89-AF46-477E-8025-E041A076F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5E2A4-7214-425F-BF60-781E24356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80c7d-b590-429f-b7d5-9561567561cd"/>
    <ds:schemaRef ds:uri="12a623ee-d36c-400a-8778-238de7e46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330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Undervisningsutfordringer og hvordan lykkes</vt:lpstr>
      <vt:lpstr>PowerPoint Presentation</vt:lpstr>
      <vt:lpstr>Oversikt</vt:lpstr>
      <vt:lpstr>Etternøler</vt:lpstr>
      <vt:lpstr>Den krympende fiolette</vt:lpstr>
      <vt:lpstr>Mobberen</vt:lpstr>
      <vt:lpstr>Vet alt</vt:lpstr>
      <vt:lpstr>Utfordreren</vt:lpstr>
      <vt:lpstr>Spørreren</vt:lpstr>
      <vt:lpstr>De utstøtte </vt:lpstr>
      <vt:lpstr>Publikummeren </vt:lpstr>
      <vt:lpstr>Den som ikke får det </vt:lpstr>
      <vt:lpstr>PowerPoint Presentation</vt:lpstr>
      <vt:lpstr>Pedagogisk tilnærming </vt:lpstr>
      <vt:lpstr>Noen generelle regler</vt:lpstr>
      <vt:lpstr>Spørsmål og svar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Challenges and How to Succeed</dc:title>
  <dc:creator>Shireen Mohandes</dc:creator>
  <cp:lastModifiedBy>Shireen Mohandes</cp:lastModifiedBy>
  <cp:revision>7</cp:revision>
  <dcterms:created xsi:type="dcterms:W3CDTF">2022-12-16T12:57:46Z</dcterms:created>
  <dcterms:modified xsi:type="dcterms:W3CDTF">2023-10-01T14:31:05Z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0x010100BC37741299362440A3F90875EF644052</vt:lpwstr>
  </property>
</Properties>
</file>